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0"/>
  </p:sldMasterIdLst>
  <p:notesMasterIdLst>
    <p:notesMasterId r:id="rId14"/>
  </p:notesMasterIdLst>
  <p:handoutMasterIdLst>
    <p:handoutMasterId r:id="rId12"/>
  </p:handoutMasterIdLst>
  <p:sldIdLst>
    <p:sldId id="256" r:id="rId16"/>
    <p:sldId id="260" r:id="rId18"/>
    <p:sldId id="259" r:id="rId20"/>
    <p:sldId id="258" r:id="rId21"/>
    <p:sldId id="269" r:id="rId23"/>
    <p:sldId id="270" r:id="rId25"/>
    <p:sldId id="271" r:id="rId27"/>
    <p:sldId id="275" r:id="rId29"/>
    <p:sldId id="276" r:id="rId31"/>
    <p:sldId id="277" r:id="rId33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B9BD5"/>
    <a:srgbClr val="599DDB"/>
    <a:srgbClr val="66CCFF"/>
    <a:srgbClr val="FF9966"/>
    <a:srgbClr val="FF66CC"/>
    <a:srgbClr val="FF0066"/>
    <a:srgbClr val="9999FF"/>
    <a:srgbClr val="CC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88269" autoAdjust="0"/>
  </p:normalViewPr>
  <p:slideViewPr>
    <p:cSldViewPr snapToGrid="0" snapToObjects="1">
      <p:cViewPr>
        <p:scale>
          <a:sx n="125" d="100"/>
          <a:sy n="125" d="100"/>
        </p:scale>
        <p:origin x="514" y="-974"/>
      </p:cViewPr>
      <p:guideLst>
        <p:guide orient="horz" pos="215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122" y="108"/>
      </p:cViewPr>
      <p:guideLst>
        <p:guide orient="horz" pos="2159"/>
        <p:guide pos="287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0" Type="http://schemas.openxmlformats.org/officeDocument/2006/relationships/slideMaster" Target="slideMasters/slideMaster1.xml"></Relationship><Relationship Id="rId11" Type="http://schemas.openxmlformats.org/officeDocument/2006/relationships/theme" Target="theme/theme1.xml"></Relationship><Relationship Id="rId12" Type="http://schemas.openxmlformats.org/officeDocument/2006/relationships/handoutMaster" Target="handoutMasters/handoutMaster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45F9F-EEF5-4220-813D-5874963E0C64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82B3F-A8D8-4E2F-994F-B98DC81C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4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AEDD1-9D3A-4489-A814-70A55E15DAE4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83EBF-5B59-4EC0-A3E1-D9033E10E0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7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던전 뮤지션을 발표하게 될 팀 널의 정찬영 이라고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96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발표를 마치겠습니다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들어주셔셔</a:t>
            </a:r>
            <a:r>
              <a:rPr lang="ko-KR" altLang="en-US" dirty="0" smtClean="0"/>
              <a:t> 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던전 뮤지션의 장르는 리듬 액션이며 </a:t>
            </a:r>
            <a:r>
              <a:rPr lang="en-US" altLang="ko-KR" dirty="0" smtClean="0"/>
              <a:t>RPG</a:t>
            </a:r>
            <a:r>
              <a:rPr lang="ko-KR" altLang="en-US" dirty="0" smtClean="0"/>
              <a:t>를 접목한 리듬게임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게임의 특징은 리듬</a:t>
            </a:r>
            <a:r>
              <a:rPr lang="en-US" altLang="ko-KR" dirty="0" smtClean="0"/>
              <a:t>RPG</a:t>
            </a:r>
            <a:r>
              <a:rPr lang="ko-KR" altLang="en-US" dirty="0" smtClean="0"/>
              <a:t>란</a:t>
            </a:r>
            <a:r>
              <a:rPr lang="ko-KR" altLang="en-US" baseline="0" dirty="0" smtClean="0"/>
              <a:t> 것 과 최소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마리 이상의 수많은 몬스터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환생이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0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발표에 앞서</a:t>
            </a:r>
            <a:r>
              <a:rPr lang="ko-KR" altLang="en-US" baseline="0" dirty="0" smtClean="0"/>
              <a:t> 홍보영상을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3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단타 노트와 슬라이드 노트로 적 몬스터를 공격할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콤보가 높을 수록 캐릭터의 공격력이 강해지고 일정 콤보에 도달하면 공격력이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배가 되는 </a:t>
            </a:r>
            <a:r>
              <a:rPr lang="ko-KR" altLang="en-US" dirty="0" err="1" smtClean="0"/>
              <a:t>피버</a:t>
            </a:r>
            <a:r>
              <a:rPr lang="ko-KR" altLang="en-US" dirty="0" smtClean="0"/>
              <a:t> 타임이 발동합니다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게임을 일정 단계 진행하다 보면 추가 노드를 생성하거나 일정 콤보 마다 추가 대미지 나 버프를 주는 동료를 획득할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해치우기 힘든 몬스터를 만난다면 캐릭터 스킬 으로 몬스터를 쉽게 쓰러트릴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게임 진행중 설정 버튼을 눌러 게임을 멈춰 상점을 이용할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8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몬스터를 해치우고 얻은 돈으로 동료를 강화하거나 캐릭터의 스킬과 공격력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등을 강화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할 일이 모두 끝났다면 던전 탐험을 눌러 멈췄던 곳으로 다시 돌아갈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7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이상 처치하기 힘든 적을 만나면 환생을 이용하여 처음부터 다시 시작할 수 있으며 환생포인트를 얻습니다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환생포인트는 인 앱 결제로 추가로 획득할 수 있으며 환생코인으로 캐릭터와 동료를 강화할 수 있는 유물을 뽑거나 강화할 수 있으며 음악 팩을 구매해 추가 노래와 스킨을 얻을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 널의 팀원들은 학교를 입학하고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 최소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이상 크고 작은 게임들을 만들었고 교내</a:t>
            </a:r>
            <a:r>
              <a:rPr lang="ko-KR" altLang="en-US" baseline="0" dirty="0" smtClean="0"/>
              <a:t> 외 에서 여러가지 상을 받기도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44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코어 게임 특성상 월간 순수 이용자는 그렇게 많지 않지만 구글 플레이의 매출 순위 상위권 대부분을 차지하고 있어 높은 수익을 올릴 수 있을 것이라 예상됩니다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83EBF-5B59-4EC0-A3E1-D9033E10E0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5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 flip="none" rotWithShape="1">
          <a:gsLst>
            <a:gs pos="0">
              <a:srgbClr val="FF9966"/>
            </a:gs>
            <a:gs pos="100000">
              <a:srgbClr val="66CC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bg1">
                  <a:alpha val="60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 userDrawn="1"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 userDrawn="1"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bg1">
                  <a:alpha val="60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</p:spTree>
    <p:extLst>
      <p:ext uri="{BB962C8B-B14F-4D97-AF65-F5344CB8AC3E}">
        <p14:creationId xmlns:p14="http://schemas.microsoft.com/office/powerpoint/2010/main" val="19923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2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0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6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2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6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0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2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73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46860" y="2207907"/>
            <a:ext cx="6050280" cy="30819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20796" y="6583987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37104" y="6583987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dist"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834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425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2011680" y="868680"/>
            <a:ext cx="5120640" cy="5120640"/>
            <a:chOff x="2011680" y="868680"/>
            <a:chExt cx="5120640" cy="5120640"/>
          </a:xfrm>
        </p:grpSpPr>
        <p:sp>
          <p:nvSpPr>
            <p:cNvPr id="8" name="타원 7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호 8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572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082040" y="1845296"/>
            <a:ext cx="6979920" cy="380717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37104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759246" y="6569809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0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12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984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03300"/>
            <a:ext cx="7886700" cy="539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540499"/>
            <a:ext cx="3086100" cy="161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dist" defTabSz="457200" rtl="0" eaLnBrk="1" latinLnBrk="0" hangingPunct="1">
              <a:defRPr lang="en-US" altLang="ko-KR" sz="8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540499"/>
            <a:ext cx="247650" cy="161926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 anchor="ctr"/>
          <a:lstStyle>
            <a:lvl1pPr marL="0" algn="dist" defTabSz="457200" rtl="0" eaLnBrk="1" latinLnBrk="0" hangingPunct="1">
              <a:defRPr lang="ko-KR" altLang="en-US" sz="9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F9F9314-92F9-42C0-9DE6-CD430EC8C187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52" r:id="rId5"/>
    <p:sldLayoutId id="2147483656" r:id="rId6"/>
    <p:sldLayoutId id="2147483653" r:id="rId7"/>
    <p:sldLayoutId id="2147483657" r:id="rId8"/>
  </p:sldLayoutIdLst>
  <p:hf sldNum="0" hdr="0" dt="0"/>
  <p:txStyles>
    <p:titleStyle>
      <a:lvl1pPr algn="dist" defTabSz="914400" rtl="0" eaLnBrk="1" latinLnBrk="1" hangingPunct="1">
        <a:lnSpc>
          <a:spcPct val="90000"/>
        </a:lnSpc>
        <a:spcBef>
          <a:spcPct val="0"/>
        </a:spcBef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notesSlide" Target="../notesSlides/notesSlide1.xml"></Relationship><Relationship Id="rId2" Type="http://schemas.openxmlformats.org/officeDocument/2006/relationships/slideLayout" Target="../slideLayouts/slideLayout5.xml"></Relationship><Relationship Id="rId1" Type="http://schemas.openxmlformats.org/officeDocument/2006/relationships/tags" Target="../tags/tag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8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6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8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8.xml"></Relationship><Relationship Id="rId4" Type="http://schemas.openxmlformats.org/officeDocument/2006/relationships/image" Target="../media/image6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8.xml"></Relationship><Relationship Id="rId4" Type="http://schemas.openxmlformats.org/officeDocument/2006/relationships/image" Target="../media/image8.png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14.png"></Relationship><Relationship Id="rId3" Type="http://schemas.openxmlformats.org/officeDocument/2006/relationships/image" Target="../media/image9.png"></Relationship><Relationship Id="rId7" Type="http://schemas.openxmlformats.org/officeDocument/2006/relationships/image" Target="../media/image13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8.xml"></Relationship><Relationship Id="rId6" Type="http://schemas.openxmlformats.org/officeDocument/2006/relationships/image" Target="../media/image12.png"></Relationship><Relationship Id="rId11" Type="http://schemas.openxmlformats.org/officeDocument/2006/relationships/image" Target="../media/image17.png"></Relationship><Relationship Id="rId5" Type="http://schemas.openxmlformats.org/officeDocument/2006/relationships/image" Target="../media/image11.png"></Relationship><Relationship Id="rId10" Type="http://schemas.openxmlformats.org/officeDocument/2006/relationships/image" Target="../media/image16.png"></Relationship><Relationship Id="rId4" Type="http://schemas.openxmlformats.org/officeDocument/2006/relationships/image" Target="../media/image10.png"></Relationship><Relationship Id="rId9" Type="http://schemas.openxmlformats.org/officeDocument/2006/relationships/image" Target="../media/image15.png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8.jpe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8.xml"></Relationship><Relationship Id="rId4" Type="http://schemas.openxmlformats.org/officeDocument/2006/relationships/image" Target="../media/image19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4825559" y="3056794"/>
            <a:ext cx="0" cy="80184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379697" y="2713114"/>
            <a:ext cx="1303455" cy="145388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Dungeon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Musician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4967967" y="3073593"/>
            <a:ext cx="846292" cy="785045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Presenter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정찬영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Team  NULL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9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5"/>
    </mc:Choice>
    <mc:Fallback xmlns="">
      <p:transition spd="slow" advTm="211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5967053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2" y="107696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5261" y="1917232"/>
            <a:ext cx="504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9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개요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소개 영상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플레이 방식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 소개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분석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ADSTOREPOST.COM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1895" y="121285"/>
            <a:ext cx="4237990" cy="843915"/>
          </a:xfrm>
        </p:spPr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게임개요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59715" y="264160"/>
            <a:ext cx="621030" cy="349885"/>
          </a:xfrm>
        </p:spPr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>
          <a:xfrm>
            <a:off x="259715" y="704850"/>
            <a:ext cx="624205" cy="129540"/>
          </a:xfrm>
        </p:spPr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1090" y="5967095"/>
            <a:ext cx="693801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56405" y="2892425"/>
            <a:ext cx="4633595" cy="4965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장르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리듬액션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6405" y="3345180"/>
            <a:ext cx="36106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컨셉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RPG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접목한 리듬게임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6405" y="3740785"/>
            <a:ext cx="329628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리듬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RPG</a:t>
            </a:r>
          </a:p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</a:t>
            </a:r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수많은 몬스터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환생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15" name="그림 14" descr="C:/Users/bman0/AppData/Roaming/PolarisOffice/ETemp/5300_8384808/imag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32250" y="1371600"/>
            <a:ext cx="3835400" cy="1303655"/>
          </a:xfrm>
          <a:prstGeom prst="rect"/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85" y="1858645"/>
            <a:ext cx="2010410" cy="37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ADSTOREPOST PPT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1" name="부제목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14" name="내용 개체 틀 6"/>
          <p:cNvSpPr txBox="1">
            <a:spLocks/>
          </p:cNvSpPr>
          <p:nvPr/>
        </p:nvSpPr>
        <p:spPr>
          <a:xfrm>
            <a:off x="1100942" y="2399091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3600" b="1" spc="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홍  보  영  상 </a:t>
            </a:r>
            <a:endParaRPr lang="ko-KR" altLang="en-US" sz="3600" b="1" spc="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j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16" name="내용 개체 틀 6"/>
          <p:cNvSpPr txBox="1">
            <a:spLocks/>
          </p:cNvSpPr>
          <p:nvPr/>
        </p:nvSpPr>
        <p:spPr>
          <a:xfrm>
            <a:off x="1100942" y="4074282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899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게임플레이 방식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28" y="1725508"/>
            <a:ext cx="2612729" cy="464485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3427" y="1725508"/>
            <a:ext cx="902970" cy="274711"/>
            <a:chOff x="5429250" y="1285240"/>
            <a:chExt cx="902970" cy="274711"/>
          </a:xfrm>
        </p:grpSpPr>
        <p:sp>
          <p:nvSpPr>
            <p:cNvPr id="15" name="직사각형 14"/>
            <p:cNvSpPr/>
            <p:nvPr/>
          </p:nvSpPr>
          <p:spPr>
            <a:xfrm>
              <a:off x="5429250" y="1285240"/>
              <a:ext cx="270642" cy="2747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15" idx="3"/>
            </p:cNvCxnSpPr>
            <p:nvPr/>
          </p:nvCxnSpPr>
          <p:spPr>
            <a:xfrm flipV="1">
              <a:off x="5699892" y="1422595"/>
              <a:ext cx="632328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933749" y="3135467"/>
            <a:ext cx="2324528" cy="368041"/>
            <a:chOff x="3809572" y="2695199"/>
            <a:chExt cx="2324528" cy="368041"/>
          </a:xfrm>
        </p:grpSpPr>
        <p:sp>
          <p:nvSpPr>
            <p:cNvPr id="12" name="직사각형 11"/>
            <p:cNvSpPr/>
            <p:nvPr/>
          </p:nvSpPr>
          <p:spPr>
            <a:xfrm>
              <a:off x="3809572" y="2695199"/>
              <a:ext cx="1257728" cy="368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>
              <a:stCxn id="12" idx="3"/>
            </p:cNvCxnSpPr>
            <p:nvPr/>
          </p:nvCxnSpPr>
          <p:spPr>
            <a:xfrm flipV="1">
              <a:off x="5067300" y="2879219"/>
              <a:ext cx="106680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619387" y="2655148"/>
            <a:ext cx="1246209" cy="947420"/>
            <a:chOff x="2495210" y="2214880"/>
            <a:chExt cx="1246209" cy="947420"/>
          </a:xfrm>
        </p:grpSpPr>
        <p:sp>
          <p:nvSpPr>
            <p:cNvPr id="16" name="직사각형 15"/>
            <p:cNvSpPr/>
            <p:nvPr/>
          </p:nvSpPr>
          <p:spPr>
            <a:xfrm>
              <a:off x="3107350" y="2214880"/>
              <a:ext cx="634069" cy="9474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>
              <a:stCxn id="16" idx="1"/>
            </p:cNvCxnSpPr>
            <p:nvPr/>
          </p:nvCxnSpPr>
          <p:spPr>
            <a:xfrm flipH="1">
              <a:off x="2495210" y="2688590"/>
              <a:ext cx="6121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135517" y="3813018"/>
            <a:ext cx="2427560" cy="556853"/>
            <a:chOff x="4011340" y="3372750"/>
            <a:chExt cx="2427560" cy="556853"/>
          </a:xfrm>
        </p:grpSpPr>
        <p:sp>
          <p:nvSpPr>
            <p:cNvPr id="19" name="직사각형 18"/>
            <p:cNvSpPr/>
            <p:nvPr/>
          </p:nvSpPr>
          <p:spPr>
            <a:xfrm>
              <a:off x="4011340" y="3372750"/>
              <a:ext cx="1177880" cy="556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>
              <a:stCxn id="19" idx="3"/>
            </p:cNvCxnSpPr>
            <p:nvPr/>
          </p:nvCxnSpPr>
          <p:spPr>
            <a:xfrm flipV="1">
              <a:off x="5189220" y="3651176"/>
              <a:ext cx="124968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619387" y="4913467"/>
            <a:ext cx="1375750" cy="345082"/>
            <a:chOff x="2495210" y="4473199"/>
            <a:chExt cx="1375750" cy="345082"/>
          </a:xfrm>
        </p:grpSpPr>
        <p:sp>
          <p:nvSpPr>
            <p:cNvPr id="18" name="직사각형 17"/>
            <p:cNvSpPr/>
            <p:nvPr/>
          </p:nvSpPr>
          <p:spPr>
            <a:xfrm>
              <a:off x="3232490" y="4473199"/>
              <a:ext cx="638470" cy="3450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>
              <a:stCxn id="18" idx="1"/>
            </p:cNvCxnSpPr>
            <p:nvPr/>
          </p:nvCxnSpPr>
          <p:spPr>
            <a:xfrm flipH="1" flipV="1">
              <a:off x="2495210" y="4643231"/>
              <a:ext cx="737280" cy="25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3789397" y="5797128"/>
            <a:ext cx="2575560" cy="492044"/>
            <a:chOff x="3665220" y="5356860"/>
            <a:chExt cx="2575560" cy="492044"/>
          </a:xfrm>
        </p:grpSpPr>
        <p:sp>
          <p:nvSpPr>
            <p:cNvPr id="17" name="직사각형 16"/>
            <p:cNvSpPr/>
            <p:nvPr/>
          </p:nvSpPr>
          <p:spPr>
            <a:xfrm>
              <a:off x="3665220" y="5356860"/>
              <a:ext cx="1524000" cy="4920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/>
            <p:cNvCxnSpPr>
              <a:stCxn id="17" idx="3"/>
            </p:cNvCxnSpPr>
            <p:nvPr/>
          </p:nvCxnSpPr>
          <p:spPr>
            <a:xfrm flipV="1">
              <a:off x="5189220" y="5601628"/>
              <a:ext cx="1051560" cy="12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56397" y="1678197"/>
            <a:ext cx="120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설정 버튼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78641" y="2950801"/>
            <a:ext cx="6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동료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64957" y="3135467"/>
            <a:ext cx="6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콤보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63077" y="3906778"/>
            <a:ext cx="1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슬라이드 노트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24158" y="5855904"/>
            <a:ext cx="6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83700" y="4919067"/>
            <a:ext cx="106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단타 노트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57742" y="1183668"/>
            <a:ext cx="313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노트를 이용해 몬스터를 공격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5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게임플레이 방식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5967053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47" y="1702054"/>
            <a:ext cx="2404734" cy="427762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2" y="1704599"/>
            <a:ext cx="2404733" cy="4275081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2749376" y="2565542"/>
            <a:ext cx="926592" cy="6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40101" y="3706914"/>
            <a:ext cx="3404091" cy="2168756"/>
            <a:chOff x="540101" y="3706914"/>
            <a:chExt cx="3404091" cy="2168756"/>
          </a:xfrm>
        </p:grpSpPr>
        <p:sp>
          <p:nvSpPr>
            <p:cNvPr id="41" name="직사각형 40"/>
            <p:cNvSpPr/>
            <p:nvPr/>
          </p:nvSpPr>
          <p:spPr>
            <a:xfrm>
              <a:off x="540101" y="3706914"/>
              <a:ext cx="2404733" cy="2168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 flipV="1">
              <a:off x="3017600" y="4837499"/>
              <a:ext cx="926592" cy="60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97888" y="2449718"/>
            <a:ext cx="159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게임시작 버튼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44192" y="4652833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동료 강화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9877" y="1245600"/>
            <a:ext cx="246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&amp;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동료 강화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33388" y="4144739"/>
            <a:ext cx="10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 강화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0429" y="3706914"/>
            <a:ext cx="3693469" cy="2168756"/>
            <a:chOff x="4910429" y="3706914"/>
            <a:chExt cx="3693469" cy="2168756"/>
          </a:xfrm>
        </p:grpSpPr>
        <p:cxnSp>
          <p:nvCxnSpPr>
            <p:cNvPr id="49" name="직선 화살표 연결선 48"/>
            <p:cNvCxnSpPr/>
            <p:nvPr/>
          </p:nvCxnSpPr>
          <p:spPr>
            <a:xfrm flipH="1">
              <a:off x="4910429" y="4329405"/>
              <a:ext cx="1084546" cy="38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6199165" y="3706914"/>
              <a:ext cx="2404733" cy="2168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11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게임플레이 방식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5967053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68" y="1997776"/>
            <a:ext cx="2298691" cy="396927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1868" y="3795471"/>
            <a:ext cx="3307063" cy="414026"/>
            <a:chOff x="2273308" y="3677322"/>
            <a:chExt cx="3307063" cy="414026"/>
          </a:xfrm>
        </p:grpSpPr>
        <p:sp>
          <p:nvSpPr>
            <p:cNvPr id="30" name="직사각형 29"/>
            <p:cNvSpPr/>
            <p:nvPr/>
          </p:nvSpPr>
          <p:spPr>
            <a:xfrm>
              <a:off x="2273308" y="3677322"/>
              <a:ext cx="2298691" cy="41402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/>
            <p:cNvCxnSpPr>
              <a:stCxn id="30" idx="3"/>
            </p:cNvCxnSpPr>
            <p:nvPr/>
          </p:nvCxnSpPr>
          <p:spPr>
            <a:xfrm>
              <a:off x="4571999" y="3884335"/>
              <a:ext cx="10083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831869" y="4253659"/>
            <a:ext cx="3307062" cy="1705337"/>
            <a:chOff x="2273309" y="4135510"/>
            <a:chExt cx="3307062" cy="1705337"/>
          </a:xfrm>
        </p:grpSpPr>
        <p:sp>
          <p:nvSpPr>
            <p:cNvPr id="29" name="직사각형 28"/>
            <p:cNvSpPr/>
            <p:nvPr/>
          </p:nvSpPr>
          <p:spPr>
            <a:xfrm>
              <a:off x="2273309" y="4135510"/>
              <a:ext cx="2298691" cy="17053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/>
            <p:cNvCxnSpPr>
              <a:stCxn id="29" idx="3"/>
            </p:cNvCxnSpPr>
            <p:nvPr/>
          </p:nvCxnSpPr>
          <p:spPr>
            <a:xfrm>
              <a:off x="4572000" y="4988179"/>
              <a:ext cx="100837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317250" y="3835256"/>
            <a:ext cx="11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환생 버튼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49048" y="4939100"/>
            <a:ext cx="1028706" cy="33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인앱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결제 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294484" y="1321567"/>
            <a:ext cx="28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환생포인트로 더욱 강하게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60" y="1997776"/>
            <a:ext cx="2234194" cy="39719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80120" y="3478262"/>
            <a:ext cx="11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유물 구매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1844" y="5335867"/>
            <a:ext cx="14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음악 팩 구매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4552" y="3644059"/>
            <a:ext cx="3307302" cy="579491"/>
            <a:chOff x="5214552" y="3644059"/>
            <a:chExt cx="3307302" cy="579491"/>
          </a:xfrm>
        </p:grpSpPr>
        <p:sp>
          <p:nvSpPr>
            <p:cNvPr id="18" name="직사각형 17"/>
            <p:cNvSpPr/>
            <p:nvPr/>
          </p:nvSpPr>
          <p:spPr>
            <a:xfrm>
              <a:off x="6287660" y="3809524"/>
              <a:ext cx="2234194" cy="41402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꺾인 연결선 4"/>
            <p:cNvCxnSpPr>
              <a:stCxn id="18" idx="1"/>
            </p:cNvCxnSpPr>
            <p:nvPr/>
          </p:nvCxnSpPr>
          <p:spPr>
            <a:xfrm rot="10800000">
              <a:off x="5214552" y="3644059"/>
              <a:ext cx="1073109" cy="372478"/>
            </a:xfrm>
            <a:prstGeom prst="bentConnector3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901515" y="4264339"/>
            <a:ext cx="3627869" cy="1705337"/>
            <a:chOff x="4901515" y="4264339"/>
            <a:chExt cx="3627869" cy="1705337"/>
          </a:xfrm>
        </p:grpSpPr>
        <p:sp>
          <p:nvSpPr>
            <p:cNvPr id="22" name="직사각형 21"/>
            <p:cNvSpPr/>
            <p:nvPr/>
          </p:nvSpPr>
          <p:spPr>
            <a:xfrm>
              <a:off x="6311985" y="4264339"/>
              <a:ext cx="2217399" cy="17053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22" idx="1"/>
            </p:cNvCxnSpPr>
            <p:nvPr/>
          </p:nvCxnSpPr>
          <p:spPr>
            <a:xfrm rot="10800000" flipV="1">
              <a:off x="4901515" y="5117007"/>
              <a:ext cx="1410471" cy="415863"/>
            </a:xfrm>
            <a:prstGeom prst="bentConnector3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19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5967053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13" y="1528520"/>
            <a:ext cx="2627185" cy="14097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43" y="1573025"/>
            <a:ext cx="2244097" cy="12041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853" y="3009151"/>
            <a:ext cx="3064456" cy="16443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181" y="2307567"/>
            <a:ext cx="2605497" cy="139228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776" y="3446905"/>
            <a:ext cx="3126439" cy="16776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968" y="4092139"/>
            <a:ext cx="3046630" cy="16347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561" y="2550173"/>
            <a:ext cx="2196106" cy="11784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5420" y="4578413"/>
            <a:ext cx="1837600" cy="98603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495" y="0"/>
            <a:ext cx="9217647" cy="6858000"/>
            <a:chOff x="2969" y="0"/>
            <a:chExt cx="9141031" cy="6858000"/>
          </a:xfrm>
        </p:grpSpPr>
        <p:sp>
          <p:nvSpPr>
            <p:cNvPr id="4" name="직사각형 3"/>
            <p:cNvSpPr/>
            <p:nvPr/>
          </p:nvSpPr>
          <p:spPr>
            <a:xfrm>
              <a:off x="2969" y="0"/>
              <a:ext cx="9141031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648" y="1239818"/>
              <a:ext cx="4953691" cy="4353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GAME Dungeon Musician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시장분석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DIGITAL</a:t>
            </a:r>
          </a:p>
          <a:p>
            <a:pPr algn="dist"/>
            <a:r>
              <a:rPr lang="en-US" altLang="ko-KR" dirty="0"/>
              <a:t>VINYL-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5967053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Where words fail, music speaks</a:t>
            </a:r>
            <a:endParaRPr lang="ko-KR" altLang="en-US" sz="800" dirty="0"/>
          </a:p>
        </p:txBody>
      </p:sp>
      <p:pic>
        <p:nvPicPr>
          <p:cNvPr id="1026" name="Picture 2" descr="https://ko.lab.appa.pe/wp-content/uploads/2018/06/KR_Game_201805-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08" y="1546090"/>
            <a:ext cx="5273675" cy="40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38880" y="2296160"/>
            <a:ext cx="883920" cy="11480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1"/>
          <a:stretch/>
        </p:blipFill>
        <p:spPr>
          <a:xfrm>
            <a:off x="6283344" y="1715970"/>
            <a:ext cx="2159000" cy="37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Kelson Sans"/>
        <a:ea typeface="Noto Sans CJK KR Medium"/>
        <a:cs typeface=""/>
      </a:majorFont>
      <a:minorFont>
        <a:latin typeface="Kelson Sans"/>
        <a:ea typeface="Noto Sans CJK KR 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99</Paragraphs>
  <Words>459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Adstore</dc:creator>
  <cp:lastModifiedBy>bman0</cp:lastModifiedBy>
  <dc:title>PowerPoint 프레젠테이션</dc:title>
  <dcterms:modified xsi:type="dcterms:W3CDTF">2018-06-19T11:48:23Z</dcterms:modified>
</cp:coreProperties>
</file>